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media/image11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5" r:id="rId3"/>
  </p:sldIdLst>
  <p:sldSz cx="10693400" cy="7556500"/>
  <p:notesSz cx="6858000" cy="9144000"/>
  <p:embeddedFontLst>
    <p:embeddedFont>
      <p:font typeface="Roboto Bold" panose="02000000000000000000"/>
      <p:bold r:id="rId8"/>
    </p:embeddedFont>
    <p:embeddedFont>
      <p:font typeface="Roboto" panose="02000000000000000000"/>
      <p:regular r:id="rId9"/>
    </p:embeddedFont>
    <p:embeddedFont>
      <p:font typeface="Poppins Ultra-Bold" panose="00000900000000000000"/>
      <p:bold r:id="rId10"/>
    </p:embeddedFont>
    <p:embeddedFont>
      <p:font typeface="Calibri" panose="020F050202020403020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1358" y="67"/>
      </p:cViewPr>
      <p:guideLst>
        <p:guide orient="horz" pos="21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7.fntdata"/><Relationship Id="rId13" Type="http://schemas.openxmlformats.org/officeDocument/2006/relationships/font" Target="fonts/font6.fntdata"/><Relationship Id="rId12" Type="http://schemas.openxmlformats.org/officeDocument/2006/relationships/font" Target="fonts/font5.fntdata"/><Relationship Id="rId11" Type="http://schemas.openxmlformats.org/officeDocument/2006/relationships/font" Target="fonts/font4.fntdata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5390" y="1143000"/>
            <a:ext cx="436722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696575" cy="7553325"/>
          </a:xfrm>
          <a:custGeom>
            <a:avLst/>
            <a:gdLst/>
            <a:ahLst/>
            <a:cxnLst/>
            <a:rect l="l" t="t" r="r" b="b"/>
            <a:pathLst>
              <a:path w="10696575" h="755332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l="-1887" t="-5427" r="-2160" b="-5853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937622" y="6596990"/>
            <a:ext cx="180079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7019748" y="6582702"/>
            <a:ext cx="1800796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3042935" y="1564968"/>
            <a:ext cx="4738463" cy="4738463"/>
          </a:xfrm>
          <a:custGeom>
            <a:avLst/>
            <a:gdLst/>
            <a:ahLst/>
            <a:cxnLst/>
            <a:rect l="l" t="t" r="r" b="b"/>
            <a:pathLst>
              <a:path w="4738463" h="4738463">
                <a:moveTo>
                  <a:pt x="0" y="0"/>
                </a:moveTo>
                <a:lnTo>
                  <a:pt x="4738463" y="0"/>
                </a:lnTo>
                <a:lnTo>
                  <a:pt x="4738463" y="4738464"/>
                </a:lnTo>
                <a:lnTo>
                  <a:pt x="0" y="4738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729551" y="5890782"/>
            <a:ext cx="1232897" cy="1232897"/>
          </a:xfrm>
          <a:custGeom>
            <a:avLst/>
            <a:gdLst/>
            <a:ahLst/>
            <a:cxnLst/>
            <a:rect l="l" t="t" r="r" b="b"/>
            <a:pathLst>
              <a:path w="1232897" h="1232897">
                <a:moveTo>
                  <a:pt x="0" y="0"/>
                </a:moveTo>
                <a:lnTo>
                  <a:pt x="1232898" y="0"/>
                </a:lnTo>
                <a:lnTo>
                  <a:pt x="1232898" y="1232897"/>
                </a:lnTo>
                <a:lnTo>
                  <a:pt x="0" y="12328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65935" y="3201035"/>
            <a:ext cx="7526655" cy="430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Black Bones" panose="02000500000000000000"/>
              </a:rPr>
              <a:t>Azambek Azamatovich Hasanov </a:t>
            </a:r>
            <a:endParaRPr lang="en-US" sz="2800" dirty="0">
              <a:solidFill>
                <a:srgbClr val="FFFFFF"/>
              </a:solidFill>
              <a:latin typeface="Black Bones" panose="020005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73622" y="2449284"/>
            <a:ext cx="7319036" cy="316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1790">
                <a:solidFill>
                  <a:srgbClr val="FFFFFF"/>
                </a:solidFill>
                <a:latin typeface="Roboto Bold" panose="02000000000000000000"/>
              </a:rPr>
              <a:t>INTERNATIONAL CONFERENCE ON MULTIDISCIPLINARY SCIENCE</a:t>
            </a:r>
            <a:endParaRPr lang="en-US" sz="1790">
              <a:solidFill>
                <a:srgbClr val="FFFFFF"/>
              </a:solidFill>
              <a:latin typeface="Roboto Bold" panose="020000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01622" y="4271844"/>
            <a:ext cx="6888755" cy="287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2200">
                <a:solidFill>
                  <a:srgbClr val="FFFFFF"/>
                </a:solidFill>
                <a:latin typeface="Roboto" panose="02000000000000000000"/>
              </a:rPr>
              <a:t>for publication of paper entitled</a:t>
            </a:r>
            <a:endParaRPr lang="en-US" sz="2200">
              <a:solidFill>
                <a:srgbClr val="FFFFFF"/>
              </a:solidFill>
              <a:latin typeface="Roboto" panose="0200000000000000000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10328" y="-269879"/>
            <a:ext cx="1863294" cy="8098665"/>
            <a:chOff x="110328" y="-269879"/>
            <a:chExt cx="1863294" cy="8098665"/>
          </a:xfrm>
        </p:grpSpPr>
        <p:sp>
          <p:nvSpPr>
            <p:cNvPr id="7" name="Freeform 7"/>
            <p:cNvSpPr/>
            <p:nvPr/>
          </p:nvSpPr>
          <p:spPr>
            <a:xfrm>
              <a:off x="110328" y="5965492"/>
              <a:ext cx="1863294" cy="1863294"/>
            </a:xfrm>
            <a:custGeom>
              <a:avLst/>
              <a:gdLst/>
              <a:ahLst/>
              <a:cxnLst/>
              <a:rect l="l" t="t" r="r" b="b"/>
              <a:pathLst>
                <a:path w="1863294" h="1863294">
                  <a:moveTo>
                    <a:pt x="0" y="0"/>
                  </a:moveTo>
                  <a:lnTo>
                    <a:pt x="1863294" y="0"/>
                  </a:lnTo>
                  <a:lnTo>
                    <a:pt x="1863294" y="1863294"/>
                  </a:lnTo>
                  <a:lnTo>
                    <a:pt x="0" y="1863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10328" y="4705120"/>
              <a:ext cx="1863294" cy="1863294"/>
            </a:xfrm>
            <a:custGeom>
              <a:avLst/>
              <a:gdLst/>
              <a:ahLst/>
              <a:cxnLst/>
              <a:rect l="l" t="t" r="r" b="b"/>
              <a:pathLst>
                <a:path w="1863294" h="1863294">
                  <a:moveTo>
                    <a:pt x="0" y="0"/>
                  </a:moveTo>
                  <a:lnTo>
                    <a:pt x="1863294" y="0"/>
                  </a:lnTo>
                  <a:lnTo>
                    <a:pt x="1863294" y="1863295"/>
                  </a:lnTo>
                  <a:lnTo>
                    <a:pt x="0" y="1863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10328" y="3464022"/>
              <a:ext cx="1863294" cy="1863294"/>
            </a:xfrm>
            <a:custGeom>
              <a:avLst/>
              <a:gdLst/>
              <a:ahLst/>
              <a:cxnLst/>
              <a:rect l="l" t="t" r="r" b="b"/>
              <a:pathLst>
                <a:path w="1863294" h="1863294">
                  <a:moveTo>
                    <a:pt x="0" y="0"/>
                  </a:moveTo>
                  <a:lnTo>
                    <a:pt x="1863294" y="0"/>
                  </a:lnTo>
                  <a:lnTo>
                    <a:pt x="1863294" y="1863295"/>
                  </a:lnTo>
                  <a:lnTo>
                    <a:pt x="0" y="1863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10328" y="2230209"/>
              <a:ext cx="1863294" cy="1863294"/>
            </a:xfrm>
            <a:custGeom>
              <a:avLst/>
              <a:gdLst/>
              <a:ahLst/>
              <a:cxnLst/>
              <a:rect l="l" t="t" r="r" b="b"/>
              <a:pathLst>
                <a:path w="1863294" h="1863294">
                  <a:moveTo>
                    <a:pt x="0" y="0"/>
                  </a:moveTo>
                  <a:lnTo>
                    <a:pt x="1863294" y="0"/>
                  </a:lnTo>
                  <a:lnTo>
                    <a:pt x="1863294" y="1863294"/>
                  </a:lnTo>
                  <a:lnTo>
                    <a:pt x="0" y="18632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10328" y="983531"/>
              <a:ext cx="1863294" cy="1863294"/>
            </a:xfrm>
            <a:custGeom>
              <a:avLst/>
              <a:gdLst/>
              <a:ahLst/>
              <a:cxnLst/>
              <a:rect l="l" t="t" r="r" b="b"/>
              <a:pathLst>
                <a:path w="1863294" h="1863294">
                  <a:moveTo>
                    <a:pt x="0" y="0"/>
                  </a:moveTo>
                  <a:lnTo>
                    <a:pt x="1863294" y="0"/>
                  </a:lnTo>
                  <a:lnTo>
                    <a:pt x="1863294" y="1863295"/>
                  </a:lnTo>
                  <a:lnTo>
                    <a:pt x="0" y="1863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110328" y="-269879"/>
              <a:ext cx="1863294" cy="1863294"/>
            </a:xfrm>
            <a:custGeom>
              <a:avLst/>
              <a:gdLst/>
              <a:ahLst/>
              <a:cxnLst/>
              <a:rect l="l" t="t" r="r" b="b"/>
              <a:pathLst>
                <a:path w="1863294" h="1863294">
                  <a:moveTo>
                    <a:pt x="0" y="0"/>
                  </a:moveTo>
                  <a:lnTo>
                    <a:pt x="1863294" y="0"/>
                  </a:lnTo>
                  <a:lnTo>
                    <a:pt x="1863294" y="1863295"/>
                  </a:lnTo>
                  <a:lnTo>
                    <a:pt x="0" y="1863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9004353" y="-269879"/>
            <a:ext cx="1863294" cy="1863294"/>
          </a:xfrm>
          <a:custGeom>
            <a:avLst/>
            <a:gdLst/>
            <a:ahLst/>
            <a:cxnLst/>
            <a:rect l="l" t="t" r="r" b="b"/>
            <a:pathLst>
              <a:path w="1863294" h="1863294">
                <a:moveTo>
                  <a:pt x="0" y="0"/>
                </a:moveTo>
                <a:lnTo>
                  <a:pt x="1863294" y="0"/>
                </a:lnTo>
                <a:lnTo>
                  <a:pt x="1863294" y="1863295"/>
                </a:lnTo>
                <a:lnTo>
                  <a:pt x="0" y="18632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005518" y="5965492"/>
            <a:ext cx="1863294" cy="1863294"/>
          </a:xfrm>
          <a:custGeom>
            <a:avLst/>
            <a:gdLst/>
            <a:ahLst/>
            <a:cxnLst/>
            <a:rect l="l" t="t" r="r" b="b"/>
            <a:pathLst>
              <a:path w="1863294" h="1863294">
                <a:moveTo>
                  <a:pt x="0" y="0"/>
                </a:moveTo>
                <a:lnTo>
                  <a:pt x="1863295" y="0"/>
                </a:lnTo>
                <a:lnTo>
                  <a:pt x="1863295" y="1863294"/>
                </a:lnTo>
                <a:lnTo>
                  <a:pt x="0" y="18632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4901900" y="6058769"/>
            <a:ext cx="883261" cy="883257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704" r="-704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9461500" y="3092450"/>
            <a:ext cx="1097915" cy="603250"/>
          </a:xfrm>
          <a:custGeom>
            <a:avLst/>
            <a:gdLst/>
            <a:ahLst/>
            <a:cxnLst/>
            <a:rect l="l" t="t" r="r" b="b"/>
            <a:pathLst>
              <a:path w="916522" h="362918">
                <a:moveTo>
                  <a:pt x="0" y="0"/>
                </a:moveTo>
                <a:lnTo>
                  <a:pt x="916521" y="0"/>
                </a:lnTo>
                <a:lnTo>
                  <a:pt x="916521" y="362918"/>
                </a:lnTo>
                <a:lnTo>
                  <a:pt x="0" y="3629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2116763" y="520918"/>
            <a:ext cx="6888755" cy="139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25"/>
              </a:lnSpc>
            </a:pPr>
            <a:r>
              <a:rPr lang="en-US" sz="7735">
                <a:solidFill>
                  <a:srgbClr val="FFFFFF"/>
                </a:solidFill>
                <a:latin typeface="Poppins Ultra-Bold" panose="00000900000000000000"/>
              </a:rPr>
              <a:t>CERTIFICATE</a:t>
            </a:r>
            <a:endParaRPr lang="en-US" sz="7735">
              <a:solidFill>
                <a:srgbClr val="FFFFFF"/>
              </a:solidFill>
              <a:latin typeface="Poppins Ultra-Bold" panose="0000090000000000000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738418" y="1806013"/>
            <a:ext cx="3347497" cy="42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</a:pPr>
            <a:r>
              <a:rPr lang="en-US" sz="2425">
                <a:solidFill>
                  <a:srgbClr val="FFFFFF"/>
                </a:solidFill>
                <a:latin typeface="Roboto Bold" panose="02000000000000000000"/>
              </a:rPr>
              <a:t>of publication</a:t>
            </a:r>
            <a:endParaRPr lang="en-US" sz="2425">
              <a:solidFill>
                <a:srgbClr val="FFFFFF"/>
              </a:solidFill>
              <a:latin typeface="Roboto Bold" panose="0200000000000000000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82508" y="6673147"/>
            <a:ext cx="217074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 Bold" panose="02000000000000000000"/>
              </a:rPr>
              <a:t>DATA</a:t>
            </a:r>
            <a:endParaRPr lang="en-US" sz="1800">
              <a:solidFill>
                <a:srgbClr val="FFFFFF"/>
              </a:solidFill>
              <a:latin typeface="Roboto Bold" panose="0200000000000000000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834775" y="6673147"/>
            <a:ext cx="217074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Roboto Bold" panose="02000000000000000000"/>
              </a:rPr>
              <a:t>Dr. Rajeet Ojha</a:t>
            </a:r>
            <a:endParaRPr lang="en-US" sz="1800">
              <a:solidFill>
                <a:srgbClr val="FFFFFF"/>
              </a:solidFill>
              <a:latin typeface="Roboto Bold" panose="0200000000000000000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248578" y="6941752"/>
            <a:ext cx="1343136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Roboto" panose="02000000000000000000"/>
              </a:rPr>
              <a:t>Editor in chef</a:t>
            </a:r>
            <a:endParaRPr lang="en-US" sz="1600">
              <a:solidFill>
                <a:srgbClr val="FFFFFF"/>
              </a:solidFill>
              <a:latin typeface="Roboto" panose="0200000000000000000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850390" y="4627245"/>
            <a:ext cx="7468235" cy="321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b="1">
                <a:solidFill>
                  <a:srgbClr val="FFFFFF"/>
                </a:solidFill>
                <a:latin typeface="Roboto Bold" panose="02000000000000000000"/>
              </a:rPr>
              <a:t>THEME:  KORRUPSIYA-FUQAROLIK JAMIYATINING TANAZZULI</a:t>
            </a:r>
            <a:endParaRPr lang="en-US" b="1">
              <a:solidFill>
                <a:srgbClr val="FFFFFF"/>
              </a:solidFill>
              <a:latin typeface="Roboto Bold" panose="0200000000000000000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752649" y="6252185"/>
            <a:ext cx="2170744" cy="322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ru-RU" altLang="en-US" sz="1800" b="1">
                <a:solidFill>
                  <a:srgbClr val="FFFFFF"/>
                </a:solidFill>
                <a:latin typeface="Roboto Bold" panose="02000000000000000000"/>
              </a:rPr>
              <a:t>2</a:t>
            </a:r>
            <a:r>
              <a:rPr lang="en-US" altLang="ru-RU" sz="1800" b="1">
                <a:solidFill>
                  <a:srgbClr val="FFFFFF"/>
                </a:solidFill>
                <a:latin typeface="Roboto Bold" panose="02000000000000000000"/>
              </a:rPr>
              <a:t>7</a:t>
            </a:r>
            <a:r>
              <a:rPr lang="en-US" sz="1800" b="1">
                <a:solidFill>
                  <a:srgbClr val="FFFFFF"/>
                </a:solidFill>
                <a:latin typeface="Roboto Bold" panose="02000000000000000000"/>
              </a:rPr>
              <a:t>.11.2023</a:t>
            </a:r>
            <a:endParaRPr lang="en-US" sz="1800" b="1">
              <a:solidFill>
                <a:srgbClr val="FFFFFF"/>
              </a:solidFill>
              <a:latin typeface="Roboto Bold" panose="02000000000000000000"/>
            </a:endParaRPr>
          </a:p>
        </p:txBody>
      </p:sp>
      <p:pic>
        <p:nvPicPr>
          <p:cNvPr id="35" name="Picture 2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9537700" y="3971925"/>
            <a:ext cx="1009650" cy="673100"/>
          </a:xfrm>
          <a:prstGeom prst="rect">
            <a:avLst/>
          </a:prstGeom>
        </p:spPr>
      </p:pic>
      <p:pic>
        <p:nvPicPr>
          <p:cNvPr id="36" name="Picture 23"/>
          <p:cNvPicPr>
            <a:picLocks noChangeAspect="1"/>
          </p:cNvPicPr>
          <p:nvPr/>
        </p:nvPicPr>
        <p:blipFill>
          <a:blip r:embed="rId8"/>
          <a:srcRect l="14443" r="15986"/>
          <a:stretch>
            <a:fillRect/>
          </a:stretch>
        </p:blipFill>
        <p:spPr>
          <a:xfrm>
            <a:off x="9537700" y="4921250"/>
            <a:ext cx="998220" cy="866775"/>
          </a:xfrm>
          <a:prstGeom prst="rect">
            <a:avLst/>
          </a:prstGeom>
        </p:spPr>
      </p:pic>
      <p:pic>
        <p:nvPicPr>
          <p:cNvPr id="37" name="Picture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9537700" y="2058670"/>
            <a:ext cx="832485" cy="832485"/>
          </a:xfrm>
          <a:prstGeom prst="rect">
            <a:avLst/>
          </a:prstGeom>
        </p:spPr>
      </p:pic>
      <p:sp>
        <p:nvSpPr>
          <p:cNvPr id="38" name="Freeform 6"/>
          <p:cNvSpPr/>
          <p:nvPr/>
        </p:nvSpPr>
        <p:spPr>
          <a:xfrm>
            <a:off x="7403819" y="5498243"/>
            <a:ext cx="978891" cy="1443406"/>
          </a:xfrm>
          <a:custGeom>
            <a:avLst/>
            <a:gdLst/>
            <a:ahLst/>
            <a:cxnLst/>
            <a:rect l="l" t="t" r="r" b="b"/>
            <a:pathLst>
              <a:path w="978891" h="1443406">
                <a:moveTo>
                  <a:pt x="0" y="0"/>
                </a:moveTo>
                <a:lnTo>
                  <a:pt x="978892" y="0"/>
                </a:lnTo>
                <a:lnTo>
                  <a:pt x="978892" y="1443406"/>
                </a:lnTo>
                <a:lnTo>
                  <a:pt x="0" y="1443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WPS Presentation</Application>
  <PresentationFormat>Произвольный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Black Bones</vt:lpstr>
      <vt:lpstr>Sitka Text</vt:lpstr>
      <vt:lpstr>Roboto Bold</vt:lpstr>
      <vt:lpstr>Roboto</vt:lpstr>
      <vt:lpstr>Poppins Ultra-Bold</vt:lpstr>
      <vt:lpstr>Microsoft YaHei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Gradient Seminar Certificate Landscape</dc:title>
  <dc:creator>Пользователь</dc:creator>
  <cp:lastModifiedBy>User</cp:lastModifiedBy>
  <cp:revision>38</cp:revision>
  <dcterms:created xsi:type="dcterms:W3CDTF">2006-08-16T00:00:00Z</dcterms:created>
  <dcterms:modified xsi:type="dcterms:W3CDTF">2023-11-27T09:13:55Z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4394452C527645C7805BCF6AD559DA38_13</vt:lpwstr>
  </property>
  <property fmtid="{D5CDD505-2E9C-101B-9397-08002B2CF9AE}" pid="3" name="KSOProductBuildVer">
    <vt:lpwstr>1049-12.2.0.13266</vt:lpwstr>
  </property>
</Properties>
</file>